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sldIdLst>
    <p:sldId id="389" r:id="rId2"/>
    <p:sldId id="390" r:id="rId3"/>
    <p:sldId id="391" r:id="rId4"/>
    <p:sldId id="395" r:id="rId5"/>
    <p:sldId id="396" r:id="rId6"/>
    <p:sldId id="397" r:id="rId7"/>
    <p:sldId id="39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32"/>
    <p:restoredTop sz="94640"/>
  </p:normalViewPr>
  <p:slideViewPr>
    <p:cSldViewPr snapToGrid="0" snapToObjects="1">
      <p:cViewPr>
        <p:scale>
          <a:sx n="70" d="100"/>
          <a:sy n="70" d="100"/>
        </p:scale>
        <p:origin x="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173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72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613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52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1756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32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58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5847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314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453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817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401447C-175E-474B-AEC8-86FB50FA5713}" type="datetimeFigureOut">
              <a:rPr lang="fr-FR" smtClean="0"/>
              <a:pPr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F70ECA4-97CA-C04A-AA8A-1FB4DAFE58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1494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A886C41B-E645-924E-99D8-1901E57A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3517"/>
            <a:ext cx="7729728" cy="1188720"/>
          </a:xfrm>
        </p:spPr>
        <p:txBody>
          <a:bodyPr/>
          <a:lstStyle/>
          <a:p>
            <a:r>
              <a:rPr lang="fr-FR" dirty="0"/>
              <a:t>Les coordonnées</a:t>
            </a:r>
          </a:p>
        </p:txBody>
      </p:sp>
      <p:pic>
        <p:nvPicPr>
          <p:cNvPr id="6" name="Image 5" descr="https://upload.wikimedia.org/wikipedia/commons/thumb/d/d9/Geographic_coordinates_sphere.svg/800px-Geographic_coordinates_sphere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860" y="2177079"/>
            <a:ext cx="3316681" cy="326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57800" y="2044900"/>
            <a:ext cx="6292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Coordonnées géographiques sur un globe : </a:t>
            </a:r>
          </a:p>
          <a:p>
            <a:endParaRPr lang="fr-FR" sz="2000" dirty="0"/>
          </a:p>
          <a:p>
            <a:pPr marL="365125" indent="-182563">
              <a:buFont typeface="Arial" pitchFamily="34" charset="0"/>
              <a:buChar char="•"/>
            </a:pPr>
            <a:r>
              <a:rPr lang="fr-FR" sz="2000" dirty="0"/>
              <a:t>La latitude est une valeur angulaire, expression du positionnement </a:t>
            </a:r>
            <a:r>
              <a:rPr lang="fr-FR" sz="2000" b="1" dirty="0"/>
              <a:t>nord</a:t>
            </a:r>
            <a:r>
              <a:rPr lang="fr-FR" sz="2000" dirty="0"/>
              <a:t> ou </a:t>
            </a:r>
            <a:r>
              <a:rPr lang="fr-FR" sz="2000" b="1" dirty="0"/>
              <a:t>sud</a:t>
            </a:r>
            <a:r>
              <a:rPr lang="fr-FR" sz="2000" dirty="0"/>
              <a:t> d'un point sur Terre. Elle correspond à la mesure de l’angle marqué </a:t>
            </a:r>
            <a:r>
              <a:rPr lang="fr-FR" sz="2000" b="1" dirty="0"/>
              <a:t>phi</a:t>
            </a:r>
            <a:r>
              <a:rPr lang="fr-FR" sz="2000" dirty="0"/>
              <a:t> (</a:t>
            </a:r>
            <a:r>
              <a:rPr lang="fr-FR" sz="2000" dirty="0">
                <a:sym typeface="Symbol"/>
              </a:rPr>
              <a:t></a:t>
            </a:r>
            <a:r>
              <a:rPr lang="fr-FR" sz="2000" dirty="0"/>
              <a:t>).</a:t>
            </a:r>
          </a:p>
          <a:p>
            <a:pPr marL="365125" indent="-182563">
              <a:buFont typeface="Arial" pitchFamily="34" charset="0"/>
              <a:buChar char="•"/>
            </a:pPr>
            <a:endParaRPr lang="fr-FR" sz="2000" dirty="0"/>
          </a:p>
          <a:p>
            <a:pPr marL="365125" indent="-182563">
              <a:buFont typeface="Arial" pitchFamily="34" charset="0"/>
              <a:buChar char="•"/>
            </a:pPr>
            <a:r>
              <a:rPr lang="fr-FR" sz="2000" dirty="0"/>
              <a:t>La longitude est une valeur angulaire, expression du positionnement </a:t>
            </a:r>
            <a:r>
              <a:rPr lang="fr-FR" sz="2000" b="1" dirty="0"/>
              <a:t>est</a:t>
            </a:r>
            <a:r>
              <a:rPr lang="fr-FR" sz="2000" dirty="0"/>
              <a:t> ou </a:t>
            </a:r>
            <a:r>
              <a:rPr lang="fr-FR" sz="2000" b="1" dirty="0"/>
              <a:t>ouest</a:t>
            </a:r>
            <a:r>
              <a:rPr lang="fr-FR" sz="2000" dirty="0"/>
              <a:t> d'un point sur Terre. Elle correspond à la mesure de l’angle marqué </a:t>
            </a:r>
            <a:r>
              <a:rPr lang="fr-FR" sz="2000" b="1" dirty="0"/>
              <a:t>lambda</a:t>
            </a:r>
            <a:r>
              <a:rPr lang="fr-FR" sz="2000" dirty="0"/>
              <a:t> (λ).</a:t>
            </a:r>
          </a:p>
        </p:txBody>
      </p:sp>
    </p:spTree>
    <p:extLst>
      <p:ext uri="{BB962C8B-B14F-4D97-AF65-F5344CB8AC3E}">
        <p14:creationId xmlns="" xmlns:p14="http://schemas.microsoft.com/office/powerpoint/2010/main" val="35014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7174" y="1810983"/>
            <a:ext cx="99862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Les coordonnées géographiques sont traditionnellement exprimées dans le système </a:t>
            </a:r>
            <a:r>
              <a:rPr lang="fr-FR" sz="2800" b="1" dirty="0"/>
              <a:t>sexagésimal</a:t>
            </a:r>
            <a:r>
              <a:rPr lang="fr-FR" sz="2800" dirty="0"/>
              <a:t>, parfois noté </a:t>
            </a:r>
          </a:p>
          <a:p>
            <a:r>
              <a:rPr lang="fr-FR" sz="2800" dirty="0"/>
              <a:t>" DMS " : degrés ( ° ) minutes ( ′ ) secondes ( ″ ). </a:t>
            </a:r>
          </a:p>
          <a:p>
            <a:endParaRPr lang="fr-FR" sz="2800" dirty="0"/>
          </a:p>
          <a:p>
            <a:r>
              <a:rPr lang="fr-FR" sz="2800" dirty="0"/>
              <a:t>L'unité de base est :</a:t>
            </a:r>
          </a:p>
          <a:p>
            <a:endParaRPr lang="fr-FR" sz="2800" dirty="0"/>
          </a:p>
          <a:p>
            <a:pPr marL="715963" indent="-350838">
              <a:buFont typeface="Wingdings" pitchFamily="2" charset="2"/>
              <a:buChar char="ü"/>
            </a:pPr>
            <a:r>
              <a:rPr lang="fr-FR" sz="2800" dirty="0"/>
              <a:t>le degré d'angle (1 tour complet = 360°), </a:t>
            </a:r>
          </a:p>
          <a:p>
            <a:pPr marL="715963" indent="-350838">
              <a:buFont typeface="Wingdings" pitchFamily="2" charset="2"/>
              <a:buChar char="ü"/>
            </a:pPr>
            <a:endParaRPr lang="fr-FR" sz="2800" dirty="0"/>
          </a:p>
          <a:p>
            <a:pPr marL="715963" indent="-350838">
              <a:buFont typeface="Wingdings" pitchFamily="2" charset="2"/>
              <a:buChar char="ü"/>
            </a:pPr>
            <a:r>
              <a:rPr lang="fr-FR" sz="2800" dirty="0"/>
              <a:t>puis la minute d'angle (1° = 60′), </a:t>
            </a:r>
          </a:p>
          <a:p>
            <a:pPr marL="715963" indent="-350838">
              <a:buFont typeface="Wingdings" pitchFamily="2" charset="2"/>
              <a:buChar char="ü"/>
            </a:pPr>
            <a:endParaRPr lang="fr-FR" sz="2800" dirty="0"/>
          </a:p>
          <a:p>
            <a:pPr marL="715963" indent="-350838">
              <a:buFont typeface="Wingdings" pitchFamily="2" charset="2"/>
              <a:buChar char="ü"/>
            </a:pPr>
            <a:r>
              <a:rPr lang="fr-FR" sz="2800" dirty="0"/>
              <a:t>puis la seconde d'angle (1° = 3 600″).</a:t>
            </a:r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1D1EFEC2-69A8-E841-9F5E-8A984793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14" y="208733"/>
            <a:ext cx="7775449" cy="699202"/>
          </a:xfrm>
        </p:spPr>
        <p:txBody>
          <a:bodyPr>
            <a:normAutofit/>
          </a:bodyPr>
          <a:lstStyle/>
          <a:p>
            <a:r>
              <a:rPr lang="fr-FR" sz="1800" dirty="0"/>
              <a:t>Le DMS</a:t>
            </a:r>
          </a:p>
        </p:txBody>
      </p:sp>
    </p:spTree>
    <p:extLst>
      <p:ext uri="{BB962C8B-B14F-4D97-AF65-F5344CB8AC3E}">
        <p14:creationId xmlns="" xmlns:p14="http://schemas.microsoft.com/office/powerpoint/2010/main" val="37069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AA808895-1840-7F43-8CAF-B279E793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79" y="53042"/>
            <a:ext cx="7763691" cy="763387"/>
          </a:xfrm>
        </p:spPr>
        <p:txBody>
          <a:bodyPr>
            <a:normAutofit/>
          </a:bodyPr>
          <a:lstStyle/>
          <a:p>
            <a:r>
              <a:rPr lang="fr-FR" sz="2000" dirty="0"/>
              <a:t>Les différents types de coordonnées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893" y="1469571"/>
            <a:ext cx="116391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De nos jours, les notations équivalentes en minutes décimales ou degrés décimaux sont également utilisées :</a:t>
            </a:r>
          </a:p>
          <a:p>
            <a:endParaRPr lang="fr-FR" sz="2800" dirty="0"/>
          </a:p>
          <a:p>
            <a:pPr lvl="0"/>
            <a:r>
              <a:rPr lang="fr-FR" sz="2800" dirty="0"/>
              <a:t>DMS, Degré : Minute : Seconde (49° 30′ 00″ - 123° 30′ 00″) ;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DM, Degré : Minute (49° 30,0′ - 123° 30,0′) ;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DD, Degré décimal (49,5000° - 123,5000°), généralement avec quatre décimales.</a:t>
            </a:r>
          </a:p>
        </p:txBody>
      </p:sp>
    </p:spTree>
    <p:extLst>
      <p:ext uri="{BB962C8B-B14F-4D97-AF65-F5344CB8AC3E}">
        <p14:creationId xmlns="" xmlns:p14="http://schemas.microsoft.com/office/powerpoint/2010/main" val="27208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9CEBA8-4F90-8C4E-A9AB-3BD4E581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719"/>
            <a:ext cx="10249786" cy="1025721"/>
          </a:xfrm>
        </p:spPr>
        <p:txBody>
          <a:bodyPr/>
          <a:lstStyle/>
          <a:p>
            <a:r>
              <a:rPr lang="fr-FR" dirty="0"/>
              <a:t>Exemple - La tour Eiffel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DA870C8-D6F0-A241-B892-6FCD1A3BD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r="25023" b="1801"/>
          <a:stretch/>
        </p:blipFill>
        <p:spPr>
          <a:xfrm>
            <a:off x="552893" y="1587180"/>
            <a:ext cx="4720857" cy="43649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2D5FF67-02F4-554B-B5E0-F4D025EB4802}"/>
              </a:ext>
            </a:extLst>
          </p:cNvPr>
          <p:cNvSpPr txBox="1"/>
          <p:nvPr/>
        </p:nvSpPr>
        <p:spPr>
          <a:xfrm>
            <a:off x="5706441" y="1517862"/>
            <a:ext cx="5644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Les coordonnées DD de la tour Eiffel </a:t>
            </a:r>
          </a:p>
          <a:p>
            <a:pPr algn="ctr"/>
            <a:r>
              <a:rPr lang="fr-FR" sz="2800" b="1" dirty="0"/>
              <a:t>sont  :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BC2CB19-DA11-3E40-AC55-E1314845D1E0}"/>
              </a:ext>
            </a:extLst>
          </p:cNvPr>
          <p:cNvSpPr txBox="1"/>
          <p:nvPr/>
        </p:nvSpPr>
        <p:spPr>
          <a:xfrm>
            <a:off x="6464597" y="2984830"/>
            <a:ext cx="4886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Latitude de 48.85824° Nord </a:t>
            </a:r>
          </a:p>
          <a:p>
            <a:endParaRPr lang="fr-FR" sz="3200" dirty="0"/>
          </a:p>
          <a:p>
            <a:r>
              <a:rPr lang="fr-FR" sz="3200" dirty="0"/>
              <a:t>Longitude de 2.29448° Est</a:t>
            </a:r>
          </a:p>
        </p:txBody>
      </p:sp>
    </p:spTree>
    <p:extLst>
      <p:ext uri="{BB962C8B-B14F-4D97-AF65-F5344CB8AC3E}">
        <p14:creationId xmlns="" xmlns:p14="http://schemas.microsoft.com/office/powerpoint/2010/main" val="23621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FF199D-CD10-9F47-86B7-A362FD7F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87" y="1"/>
            <a:ext cx="10622812" cy="4898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b="1" dirty="0"/>
              <a:t>Conversion DD en DMS (Latitude)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485BD0FD-9874-CA46-BE54-73A2FF8F23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0987" y="808075"/>
            <a:ext cx="10730023" cy="701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Latitude de </a:t>
            </a:r>
            <a:r>
              <a:rPr lang="fr-FR" sz="3200" dirty="0" smtClean="0"/>
              <a:t>+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48</a:t>
            </a:r>
            <a:r>
              <a:rPr lang="fr-FR" sz="3200" dirty="0" smtClean="0"/>
              <a:t>.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</a:rPr>
              <a:t>85824</a:t>
            </a:r>
            <a:r>
              <a:rPr lang="fr-FR" sz="3200" dirty="0" smtClean="0"/>
              <a:t>°</a:t>
            </a:r>
            <a:endParaRPr lang="fr-FR" sz="3200" dirty="0"/>
          </a:p>
          <a:p>
            <a:pPr marL="0" indent="0">
              <a:buNone/>
            </a:pPr>
            <a:r>
              <a:rPr lang="fr-FR" sz="2000" dirty="0" smtClean="0"/>
              <a:t>Le signe + signifie  Nord N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3200" dirty="0" smtClean="0"/>
              <a:t> La </a:t>
            </a:r>
            <a:r>
              <a:rPr lang="fr-FR" sz="3200" dirty="0"/>
              <a:t>partie degrés sont le nombre placé avant la virgule </a:t>
            </a:r>
          </a:p>
          <a:p>
            <a:pPr marL="0" indent="0">
              <a:buNone/>
            </a:pPr>
            <a:r>
              <a:rPr lang="fr-FR" sz="3200" dirty="0"/>
              <a:t>	ici :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48</a:t>
            </a:r>
          </a:p>
          <a:p>
            <a:pPr>
              <a:buFontTx/>
              <a:buChar char="-"/>
            </a:pPr>
            <a:r>
              <a:rPr lang="fr-FR" sz="3200" dirty="0"/>
              <a:t>La partie minutes est la partie restante x 60</a:t>
            </a:r>
          </a:p>
          <a:p>
            <a:pPr marL="457200" lvl="1" indent="0">
              <a:buNone/>
            </a:pPr>
            <a:r>
              <a:rPr lang="fr-FR" sz="2800" dirty="0"/>
              <a:t>	ici :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0,85824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/>
              <a:t>x 60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fr-FR" sz="2800" dirty="0"/>
              <a:t>51,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4144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200" dirty="0"/>
              <a:t>La partie secondes est la partie restante x 60</a:t>
            </a:r>
          </a:p>
          <a:p>
            <a:pPr marL="457200" lvl="1" indent="0">
              <a:buNone/>
            </a:pPr>
            <a:r>
              <a:rPr lang="fr-FR" sz="2800" dirty="0"/>
              <a:t>	ici :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0,4144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/>
              <a:t>x 60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fr-FR" sz="2800" dirty="0" smtClean="0"/>
              <a:t>29,664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pPr lvl="1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Ce </a:t>
            </a:r>
            <a:r>
              <a:rPr lang="fr-FR" sz="2800" b="1" dirty="0">
                <a:solidFill>
                  <a:srgbClr val="FF0000"/>
                </a:solidFill>
              </a:rPr>
              <a:t>qui donne en DMS : 48° 51’  </a:t>
            </a:r>
            <a:r>
              <a:rPr lang="fr-FR" sz="2800" b="1" dirty="0" smtClean="0">
                <a:solidFill>
                  <a:srgbClr val="FF0000"/>
                </a:solidFill>
              </a:rPr>
              <a:t>29.664" N</a:t>
            </a:r>
            <a:r>
              <a:rPr lang="fr-FR" sz="2800" b="1" dirty="0">
                <a:solidFill>
                  <a:srgbClr val="FF0000"/>
                </a:solidFill>
              </a:rPr>
              <a:t/>
            </a:r>
            <a:br>
              <a:rPr lang="fr-FR" sz="2800" b="1" dirty="0">
                <a:solidFill>
                  <a:srgbClr val="FF0000"/>
                </a:solidFill>
              </a:rPr>
            </a:br>
            <a:endParaRPr lang="fr-FR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FR" sz="2800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8304663" y="4524233"/>
            <a:ext cx="2238233" cy="178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86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FF199D-CD10-9F47-86B7-A362FD7F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"/>
            <a:ext cx="10178142" cy="52251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b="1" dirty="0"/>
              <a:t>Conversion DD en DMS (longitude)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485BD0FD-9874-CA46-BE54-73A2FF8F23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0987" y="808075"/>
            <a:ext cx="10730023" cy="701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Longitude de </a:t>
            </a:r>
            <a:r>
              <a:rPr lang="fr-FR" sz="3200" dirty="0" smtClean="0"/>
              <a:t>+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3200" dirty="0" smtClean="0"/>
              <a:t>.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</a:rPr>
              <a:t>29448</a:t>
            </a:r>
            <a:r>
              <a:rPr lang="fr-FR" sz="3200" dirty="0"/>
              <a:t>° </a:t>
            </a:r>
          </a:p>
          <a:p>
            <a:pPr marL="0" indent="0">
              <a:buNone/>
            </a:pPr>
            <a:r>
              <a:rPr lang="fr-FR" sz="2000" dirty="0" smtClean="0"/>
              <a:t>Le signe + signifie Est : E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3200" dirty="0"/>
              <a:t>La partie degrés sont le nombre placé avant la virgule </a:t>
            </a:r>
          </a:p>
          <a:p>
            <a:pPr marL="0" indent="0">
              <a:buNone/>
            </a:pPr>
            <a:r>
              <a:rPr lang="fr-FR" sz="3200" dirty="0"/>
              <a:t>	ici :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  <a:p>
            <a:pPr>
              <a:buFontTx/>
              <a:buChar char="-"/>
            </a:pPr>
            <a:r>
              <a:rPr lang="fr-FR" sz="3200" dirty="0"/>
              <a:t>La partie minutes est la partie restante x 60</a:t>
            </a:r>
          </a:p>
          <a:p>
            <a:pPr marL="457200" lvl="1" indent="0">
              <a:buNone/>
            </a:pPr>
            <a:r>
              <a:rPr lang="fr-FR" sz="2800" dirty="0"/>
              <a:t>	ici :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0,29448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/>
              <a:t>x 60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fr-FR" sz="2800" dirty="0"/>
              <a:t>17,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6688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200" dirty="0"/>
              <a:t>La partie secondes est la partie restante x 60</a:t>
            </a:r>
          </a:p>
          <a:p>
            <a:pPr marL="457200" lvl="1" indent="0">
              <a:buNone/>
            </a:pPr>
            <a:r>
              <a:rPr lang="fr-FR" sz="2800" dirty="0"/>
              <a:t>	ici :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0,6688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/>
              <a:t>x 60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fr-FR" sz="2800" dirty="0"/>
              <a:t>40,128</a:t>
            </a:r>
          </a:p>
          <a:p>
            <a:pPr marL="457200" lvl="1" indent="0">
              <a:buNone/>
            </a:pPr>
            <a:endParaRPr lang="fr-FR" sz="2800" dirty="0"/>
          </a:p>
          <a:p>
            <a:pPr lvl="1" indent="0" algn="ctr">
              <a:buNone/>
            </a:pPr>
            <a:r>
              <a:rPr lang="fr-FR" sz="2800" b="1" dirty="0">
                <a:solidFill>
                  <a:srgbClr val="FF0000"/>
                </a:solidFill>
              </a:rPr>
              <a:t>Ce qui donne en DMS : 2° 17’  </a:t>
            </a:r>
            <a:r>
              <a:rPr lang="fr-FR" sz="2800" b="1" dirty="0" smtClean="0">
                <a:solidFill>
                  <a:srgbClr val="FF0000"/>
                </a:solidFill>
              </a:rPr>
              <a:t>40.128" E</a:t>
            </a:r>
            <a:r>
              <a:rPr lang="fr-FR" sz="2800" b="1" dirty="0">
                <a:solidFill>
                  <a:srgbClr val="FF0000"/>
                </a:solidFill>
              </a:rPr>
              <a:t/>
            </a:r>
            <a:br>
              <a:rPr lang="fr-FR" sz="2800" b="1" dirty="0">
                <a:solidFill>
                  <a:srgbClr val="FF0000"/>
                </a:solidFill>
              </a:rPr>
            </a:br>
            <a:endParaRPr lang="fr-FR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1464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C660BE-FCC7-48BD-A2FD-5BB63282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359229"/>
            <a:ext cx="9797143" cy="5421085"/>
          </a:xfrm>
        </p:spPr>
        <p:txBody>
          <a:bodyPr/>
          <a:lstStyle/>
          <a:p>
            <a:pPr marL="0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319" y="2044898"/>
            <a:ext cx="93051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Donc pour la tour Eiffel les coordonnées sont les suivantes : </a:t>
            </a:r>
          </a:p>
          <a:p>
            <a:pPr>
              <a:lnSpc>
                <a:spcPct val="150000"/>
              </a:lnSpc>
            </a:pPr>
            <a:endParaRPr lang="fr-FR" sz="2800" dirty="0"/>
          </a:p>
          <a:p>
            <a:pPr marL="990600" indent="-549275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3200" dirty="0"/>
              <a:t>DD : </a:t>
            </a:r>
            <a:r>
              <a:rPr lang="fr-FR" sz="3200" dirty="0" smtClean="0"/>
              <a:t>48.85824 °N, 2.29448 °E</a:t>
            </a:r>
            <a:endParaRPr lang="fr-FR" sz="3200" dirty="0"/>
          </a:p>
          <a:p>
            <a:pPr marL="990600" indent="-549275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3200" dirty="0"/>
              <a:t>DMS : 48° 51' </a:t>
            </a:r>
            <a:r>
              <a:rPr lang="fr-FR" sz="3200" dirty="0" smtClean="0"/>
              <a:t>29.664"N</a:t>
            </a:r>
            <a:r>
              <a:rPr lang="fr-FR" sz="3200" dirty="0"/>
              <a:t>, 2° 17' </a:t>
            </a:r>
            <a:r>
              <a:rPr lang="fr-FR" sz="3200" dirty="0" smtClean="0"/>
              <a:t>40.128</a:t>
            </a:r>
            <a:r>
              <a:rPr lang="fr-FR" sz="3200" dirty="0"/>
              <a:t>" E</a:t>
            </a:r>
          </a:p>
        </p:txBody>
      </p:sp>
    </p:spTree>
    <p:extLst>
      <p:ext uri="{BB962C8B-B14F-4D97-AF65-F5344CB8AC3E}">
        <p14:creationId xmlns="" xmlns:p14="http://schemas.microsoft.com/office/powerpoint/2010/main" val="37659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{6FC4772C-00ED-9B4F-8DA7-A9C6E5C8EB94}tf10001120</Template>
  <TotalTime>55</TotalTime>
  <Words>273</Words>
  <Application>Microsoft Macintosh PowerPoint</Application>
  <PresentationFormat>Personnalisé</PresentationFormat>
  <Paragraphs>59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Colis</vt:lpstr>
      <vt:lpstr>Les coordonnées</vt:lpstr>
      <vt:lpstr>Le DMS</vt:lpstr>
      <vt:lpstr>Les différents types de coordonnées</vt:lpstr>
      <vt:lpstr>Exemple - La tour Eiffel</vt:lpstr>
      <vt:lpstr>Conversion DD en DMS (Latitude)</vt:lpstr>
      <vt:lpstr>Conversion DD en DMS (longitude)</vt:lpstr>
      <vt:lpstr>Diapositive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Sciences Numériques et Technologie</dc:title>
  <dc:creator>Microsoft Office User</dc:creator>
  <cp:lastModifiedBy>mollard</cp:lastModifiedBy>
  <cp:revision>12</cp:revision>
  <dcterms:created xsi:type="dcterms:W3CDTF">2019-11-13T16:01:17Z</dcterms:created>
  <dcterms:modified xsi:type="dcterms:W3CDTF">2019-12-09T10:11:25Z</dcterms:modified>
</cp:coreProperties>
</file>